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56" r:id="rId3"/>
    <p:sldId id="260" r:id="rId4"/>
    <p:sldId id="257" r:id="rId5"/>
    <p:sldId id="258" r:id="rId6"/>
    <p:sldId id="264" r:id="rId7"/>
    <p:sldId id="259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E8C"/>
    <a:srgbClr val="6A929D"/>
    <a:srgbClr val="E4E7ED"/>
    <a:srgbClr val="C23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433E8-539F-4961-A65B-1B324DD19AF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45047-628A-4F8E-9347-7E68442C3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85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45047-628A-4F8E-9347-7E68442C32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74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D94E2-7DFF-A415-2D70-172C73E50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9245A0-EB36-E0E2-1CF8-B5BE29FB3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AFD3A9-BA0F-C227-2BCD-B35BE647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FEBE38-32D0-FB66-0552-E5326498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68637E-0ACC-23E5-91A4-128ED168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86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E3BE2-AC16-52C8-4D67-E22BE33C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195A95-7095-CFC1-D72A-CA0BEA458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81BA45-10F4-A1B3-DA95-65A19121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E47447-5BAD-A763-8D4C-405E46D1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2CFF8E-5E9C-07F6-BD38-CA3257F4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75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EA4C320-F205-D02B-37DB-B465C5637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55E13D-AA59-9A4B-8799-735D7C63D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D4C477-654E-65D8-F16F-2C5BC112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DCE17C-2526-5460-99D1-5504EF98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24399A-4AE6-DB95-F854-0DB4296E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32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985D8-15A5-A278-B618-088BFA08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B092A1-17D0-DDC7-3101-4F67624C3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EB6CA8-418D-9AE8-70CE-E4E774FD3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509432-6F18-9B30-E347-5102AA94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3A751-4142-A727-F736-2989DD8D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93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AC396-A04E-FD36-E27D-457B6EB6D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9E13C5-56CE-E591-F80C-3A60777F6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97A02F-4BE4-B871-333E-06BEB2D8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A9C09B-AF6D-318A-D762-E6E99705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745669-971D-ACBE-3774-EED235A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21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12B44-6831-0073-C0E7-EB730847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2197C1-EE8E-F957-8A59-EA74228B5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59E81A-45AC-7E0A-5997-EBFE947B1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D2205F-06F1-B106-F07F-116A7AF8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29F63C-72E4-33DA-B76F-6F63B924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61F202-B835-A66F-4C49-AB513DFF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724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1BEBF-229A-36C5-BD95-BFE65DDF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B15143-62B5-9A2B-EB64-196F2709E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4083D7-ED11-753D-E589-5315A0011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88AF13-C512-2518-D9D4-C058480E6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5E6A3D6-8C9C-EBCB-4873-E39EABF65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A59D67F-9C0A-43C2-9C1E-3C90AF83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E27CDBD-FEAA-0339-09A5-B7B110F4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522C06F-42E5-19AA-6A07-8D3DCA40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56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7D135-3050-DAA0-1336-52D94DFA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D6C929-F954-3B6F-11A6-73963BE1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F5045D-ACE5-22D9-1939-8459A945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8CECC0-9526-DDEC-5EDB-38EA0113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3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F7D345-A5DB-0A48-8D6D-FE4B1916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C608EB4-60F0-1655-32F0-9830A74D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399D1B-F4A7-B476-A6FE-E5D62D90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90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D67B7-5669-DA4B-EC3E-567A65CB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0F4E2A-A4E1-951A-0722-3CF1A42BD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8DA056-41AE-B6D7-4918-B47E9BC40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9A1CF3-D931-F866-AFCE-BE88417B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3F4C73-2F69-3158-156E-D5C21F82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DFCF4A-2571-F009-548F-5C4FC38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7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43A74-4357-C8F0-0388-AF81689E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B79BEEF-9C80-CA0C-68C6-3C30048E7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78582A-5432-A23B-FD6C-B60F6F15B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1290D4-3EB1-DE20-2590-FE88AD95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05B5C7-63DA-A5BC-1C55-DB458FE63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FCD899-2A74-0A29-E6DF-F9C60499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68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735DB-292A-A213-D344-D31DA618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1B5272-E953-0C8A-D2CB-BE446DEE5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11F95A-33CA-C63B-EFA6-0BCF34B4B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995A3C-7E21-4A24-A016-8AB09CF18F63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9B6098-B5C1-1CAF-AE2B-580D69475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06C7F4-6381-EB12-44E6-A8759C7B9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D786A3-B6B8-4865-91B9-F00EC9625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24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novayagazeta.eu/articles/2025/10/14/chto-budet-s-voinoi-v-ukraine-posle-prekrascheniya-ognya-v-gaze" TargetMode="External"/><Relationship Id="rId3" Type="http://schemas.openxmlformats.org/officeDocument/2006/relationships/hyperlink" Target="https://www.bbc.com/russian/articles/cn4j2yvr978o" TargetMode="External"/><Relationship Id="rId7" Type="http://schemas.openxmlformats.org/officeDocument/2006/relationships/hyperlink" Target="https://www.reuters.com/world/asia-pacific/least-18-killed-360-wounded-pakistan-afghanistan-clashes-so-far-un-says-2025-10-16/" TargetMode="External"/><Relationship Id="rId12" Type="http://schemas.openxmlformats.org/officeDocument/2006/relationships/hyperlink" Target="https://amp.rbc.ru/rbcnews/rbcfreenews/68e81eb19a79475ef958ef67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uters.com/world/asia-pacific/thailand-cambodia-sign-ceasefire-asean-summit-malaysia-minister-says-2025-10-14/?utm_source=chatgpt.com" TargetMode="External"/><Relationship Id="rId11" Type="http://schemas.openxmlformats.org/officeDocument/2006/relationships/hyperlink" Target="https://www.interfax.ru/world/1052174" TargetMode="External"/><Relationship Id="rId5" Type="http://schemas.openxmlformats.org/officeDocument/2006/relationships/hyperlink" Target="https://p.dw.com/p/51zdn" TargetMode="External"/><Relationship Id="rId10" Type="http://schemas.openxmlformats.org/officeDocument/2006/relationships/hyperlink" Target="https://www.sport-interfax.ru/1052228" TargetMode="External"/><Relationship Id="rId4" Type="http://schemas.openxmlformats.org/officeDocument/2006/relationships/hyperlink" Target="https://www.rbc.ru/politics/17/10/2025/68f146489a7947618efb81d1" TargetMode="External"/><Relationship Id="rId9" Type="http://schemas.openxmlformats.org/officeDocument/2006/relationships/hyperlink" Target="https://www.interfax.ru/world/105241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78AA8DE-00E8-821D-D04E-5D8C1675D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5863" r="9781"/>
          <a:stretch>
            <a:fillRect/>
          </a:stretch>
        </p:blipFill>
        <p:spPr>
          <a:xfrm>
            <a:off x="0" y="-92597"/>
            <a:ext cx="12292314" cy="695059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FF116-5AEF-ACE7-533C-7123FEC2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99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«Международный обзор новостей: конфликты, дипломатия и глобальные события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9 по 17 октября 2025»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AB6E45-1C80-6B0B-BC9F-35EC9E80B1A6}"/>
              </a:ext>
            </a:extLst>
          </p:cNvPr>
          <p:cNvSpPr txBox="1">
            <a:spLocks/>
          </p:cNvSpPr>
          <p:nvPr/>
        </p:nvSpPr>
        <p:spPr>
          <a:xfrm>
            <a:off x="375212" y="3984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Ваганова Ольга</a:t>
            </a: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№ 3834101/30309</a:t>
            </a:r>
          </a:p>
        </p:txBody>
      </p:sp>
    </p:spTree>
    <p:extLst>
      <p:ext uri="{BB962C8B-B14F-4D97-AF65-F5344CB8AC3E}">
        <p14:creationId xmlns:p14="http://schemas.microsoft.com/office/powerpoint/2010/main" val="232821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14FDA8-64DA-E5C9-605F-52382F7A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6"/>
          <a:stretch>
            <a:fillRect/>
          </a:stretch>
        </p:blipFill>
        <p:spPr>
          <a:xfrm>
            <a:off x="0" y="1"/>
            <a:ext cx="12192000" cy="13889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C4C56-66D3-301D-BEC5-D7E71FD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C202ECA-C206-002B-1B73-130CA4F0F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39" y="1754087"/>
            <a:ext cx="1089152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>
                <a:solidFill>
                  <a:srgbClr val="467886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ru-RU" dirty="0">
                <a:solidFill>
                  <a:srgbClr val="467886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https://www.kommersant.ru/doc/8101249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467886"/>
              </a:solidFill>
              <a:effectLst/>
              <a:latin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67886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https://www.bbc.com/russian/articles/cn4j2yvr978o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4F7E8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https://www.rbc.ru/politics/17/10/2025/68f146489a7947618efb81d1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4F7E8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dirty="0">
                <a:solidFill>
                  <a:srgbClr val="46788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https://p.dw.com/p/51zdn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4F7E8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https://www.reuters.com/world/asia-pacific/thailand-cambodia-sign-ceasefire-asean-summit-malaysia-minister-says-2025-10-14/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4F7E8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b="1" dirty="0">
                <a:solidFill>
                  <a:srgbClr val="467886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https://www.reuters.com/world/asia-pacific/least-18-killed-360-wounded-pakistan-afghanistan-clashes-so-far-un-says-2025-10-16/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4F7E8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b="1" dirty="0">
                <a:solidFill>
                  <a:srgbClr val="4F7E8C"/>
                </a:solidFill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https://novayagazeta.eu/articles/2025/10/14/chto-budet-s-voinoi-v-ukraine-posle-prekrascheniya-ognya-v-gaze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>
                <a:solidFill>
                  <a:srgbClr val="4F7E8C"/>
                </a:solidFill>
                <a:latin typeface="Arial" panose="020B0604020202020204" pitchFamily="34" charset="0"/>
              </a:rPr>
              <a:t> </a:t>
            </a:r>
            <a:r>
              <a:rPr lang="en-US" altLang="ru-RU" dirty="0">
                <a:solidFill>
                  <a:srgbClr val="467886"/>
                </a:solidFill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https://www.interfax.ru/world/</a:t>
            </a:r>
            <a:r>
              <a:rPr lang="en-US" altLang="ru-RU" dirty="0">
                <a:solidFill>
                  <a:srgbClr val="4F7E8C"/>
                </a:solidFill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1052414</a:t>
            </a:r>
            <a:endParaRPr lang="ru-RU" altLang="ru-RU" dirty="0">
              <a:solidFill>
                <a:srgbClr val="4F7E8C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ru-RU" dirty="0">
                <a:solidFill>
                  <a:srgbClr val="467886"/>
                </a:solidFill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https://www.sport-interfax.ru/</a:t>
            </a:r>
            <a:r>
              <a:rPr lang="en-US" altLang="ru-RU" dirty="0">
                <a:solidFill>
                  <a:srgbClr val="4F7E8C"/>
                </a:solidFill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1052228</a:t>
            </a:r>
            <a:endParaRPr lang="ru-RU" altLang="ru-RU" dirty="0">
              <a:solidFill>
                <a:srgbClr val="4F7E8C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F7E8C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ru-RU" dirty="0">
                <a:solidFill>
                  <a:srgbClr val="467886"/>
                </a:solidFill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https://www.interfax.ru/world/</a:t>
            </a:r>
            <a:r>
              <a:rPr lang="en-US" altLang="ru-RU" dirty="0">
                <a:solidFill>
                  <a:srgbClr val="4F7E8C"/>
                </a:solidFill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1052174</a:t>
            </a:r>
            <a:endParaRPr lang="ru-RU" altLang="ru-RU" dirty="0">
              <a:solidFill>
                <a:srgbClr val="4F7E8C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>
                <a:solidFill>
                  <a:srgbClr val="4F7E8C"/>
                </a:solidFill>
                <a:latin typeface="Arial" panose="020B0604020202020204" pitchFamily="34" charset="0"/>
              </a:rPr>
              <a:t> </a:t>
            </a:r>
            <a:r>
              <a:rPr lang="en-US" altLang="ru-RU" dirty="0">
                <a:solidFill>
                  <a:srgbClr val="4F7E8C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https://amp.rbc.ru/rbcnews/rbcfreenews/68e81eb19a79475ef958ef67</a:t>
            </a:r>
            <a:endParaRPr lang="ru-RU" altLang="ru-RU" dirty="0">
              <a:solidFill>
                <a:srgbClr val="4F7E8C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4F7E8C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4F7E8C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30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26C6389-1BAB-8AB1-52BE-7DD244BF1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1816" r="55249" b="1015"/>
          <a:stretch>
            <a:fillRect/>
          </a:stretch>
        </p:blipFill>
        <p:spPr>
          <a:xfrm>
            <a:off x="0" y="-72390"/>
            <a:ext cx="6096000" cy="69303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1E3048-BACF-8F1A-B216-F64E3EB13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3" y="2029460"/>
            <a:ext cx="5652654" cy="1254760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ПРИМИРЕНИЕ РОССИИ И АЗЕРБАЙДЖАНА ПОСЛЕ АВИАКАТАСТРОФЫ AZAL — 9 ОКТЯБРЯ 2025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28FE1B-7883-F89C-92D1-F56B43888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2223" y="329739"/>
            <a:ext cx="5652654" cy="6421581"/>
          </a:xfrm>
        </p:spPr>
        <p:txBody>
          <a:bodyPr>
            <a:noAutofit/>
          </a:bodyPr>
          <a:lstStyle/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Причина конфликта: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Крушение самолета азербайджанских авиалиний в российском небе и напряжение в отношениях после гибели мирных пассажиров и арестов граждан Азербайджана.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Голоса сторон: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Президент Российской Федерации Владимир Путин заявил: «Приношу искренние извинения за трагедию, произошедшую в нашем небе. Мы окажем всё содействие следствию и выплатим компенсации». Президент Республики Азербайджан Ильхам Алиев ответил: «Благодарю за подробное объяснение причин катастрофы и за личный контроль президента России. Уверен, что наше сообщение обществу будет воспринято позитивно».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Путин признал технические сбои системы ПВО как одну из причин катастрофы и пообещал компенсации семьям погибших. Алиев принял извинения и подтвердил готовность к восстановлению сотрудничества. После встречи стороны договорились о нормализации отношений и продолжении совместных расследований.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Ориентация на мир: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Встреча в Душанбе стала символом дипломатического примирения между Россией и Азербайджаном после месяцев напряжённости. Обе стороны заявили о намерении развивать экономические и гуманитарные связи, что укрепляет региональную стабильность и снижает риск дальнейших инцидентов.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B0D83F-2719-4A79-DF97-5DCC6BEE1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6" y="3392805"/>
            <a:ext cx="4899949" cy="32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5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D0AC6-5B75-EE4F-6A3A-9AEF0099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A65928-E437-63EC-B7A0-571C29B36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1816" r="55249" b="1015"/>
          <a:stretch>
            <a:fillRect/>
          </a:stretch>
        </p:blipFill>
        <p:spPr>
          <a:xfrm>
            <a:off x="0" y="-72390"/>
            <a:ext cx="6096000" cy="69303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89165-82C8-C2A7-01C0-AF384D545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3" y="2597969"/>
            <a:ext cx="5652654" cy="967580"/>
          </a:xfrm>
        </p:spPr>
        <p:txBody>
          <a:bodyPr>
            <a:no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ТАЙЛАНД И КАМБОДЖА ГОТОВЯТСЯ К СОГЛАШЕНИЮ О ПРЕКРАЩЕНИИ ОГНЯ ПРИ ПОДДЕРЖКЕ ТРАМПА — 14 ОКТЯБРЯ 2025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09899B-47A4-AC8A-4677-4F18225C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629" y="401089"/>
            <a:ext cx="5822371" cy="6722918"/>
          </a:xfrm>
        </p:spPr>
        <p:txBody>
          <a:bodyPr>
            <a:noAutofit/>
          </a:bodyPr>
          <a:lstStyle/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Причина конфликта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Спорные участки границы и минные поля, оставшиеся после прошлых вооружённых столкновений.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Голоса всех сторон: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Президент США  Дональд Трамп заявил: «Я с нетерпением ожидаю возможности стать свидетелем подписания соглашения о прекращении огня между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Тайландом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Камбоджей». Министр иностранных дел Малайзии Мохамад Хасан заявил, что: «Мы надеемся на подписание «Куала-Лумпурского соглашения», которое обеспечит мир и долговременное прекращение огня».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Тайланд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уточнил четыре требования к Камбодже: вывод тяжёлого оружия с границы, разминирование спорных территорий, сотрудничество в борьбе с транснациональной преступностью и предотвращение нарушений на некоторых участках границы.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Визит Дональда Трампа в Малайзию 26 октября для участия в саммите АСЕАН и свидетельства подписания соглашения. Совместное посредничество Малайзии и США для обеспечения более широкого прекращения огня между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Тайландом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Камбоджей. Удаление мин и тяжёлого вооружения с границы.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Ориентация на мир: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Соглашение направлено на снижение напряженности после июльского пятидневного конфликта, унесшего жизни 48 человек и временно приведшего к перемещению сотен тысяч людей. Долгосрочная цель — стабильный мир и предотвращение эскалации в регионе через дипломатические переговоры и контроль границ.</a:t>
            </a:r>
          </a:p>
          <a:p>
            <a:pPr algn="l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6" name="Picture 6" descr="Таиланд и Камбоджа подписали соглашение о прекращении огня: DW">
            <a:extLst>
              <a:ext uri="{FF2B5EF4-FFF2-40B4-BE49-F238E27FC236}">
                <a16:creationId xmlns:a16="http://schemas.microsoft.com/office/drawing/2014/main" id="{F9ECE772-4371-C61D-4F1D-9E4DEDF0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9" y="3565549"/>
            <a:ext cx="4684581" cy="27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8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D1F28-0A66-028B-45EA-9D19484F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13D02E-2C3E-8B51-754C-62685BDD8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1816" r="55249" b="1015"/>
          <a:stretch>
            <a:fillRect/>
          </a:stretch>
        </p:blipFill>
        <p:spPr>
          <a:xfrm>
            <a:off x="0" y="-72390"/>
            <a:ext cx="6096000" cy="69303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FCF0E-9272-36BD-1ED4-E8A8A35C4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011" y="1983611"/>
            <a:ext cx="5652654" cy="967580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СЕКРЕТНЫЕ ОПЕРАЦИИ ЦРУ В ВЕНЕСУЭЛЕ — 15–16 ОКТЯБРЯ 2025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1480A8-6C7B-012C-A239-F9FB6B8B1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9913" y="591589"/>
            <a:ext cx="5822371" cy="6722918"/>
          </a:xfrm>
        </p:spPr>
        <p:txBody>
          <a:bodyPr>
            <a:noAutofit/>
          </a:bodyPr>
          <a:lstStyle/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Причина конфликта: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Обвинения Вашингтона в поддержке наркокартелей и авторитарного режима Мадуро; попытка давления на Каракас.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Голоса всех сторон: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Президент США Дональд Трамп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заявил: «Я уполномочил ЦРУ проводить тайные операции внутри Венесуэлы. Это делается для борьбы с наркотрафиком и защиты интересов США». Президент Венесуэлы Николас Мадуро заявил, что : «Это беспрецедентное нарушение международного права. Латинская Америка не нуждается в переворотах, которые напоминают о старых диктатурах».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МИД Венесуэлы осудил публичное признание операций как угрозу миру и стабильности страны.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США провели серию атак на суда, предположительно перевозившие наркотики, что привело к гибели 27 человек. Трамп допускает возможность дальнейших ударов и давления на Мадуро через разведывательные операции и дипломатические каналы.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Ориентация на мир: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Международное сообщество призвано осудить нарушения, но США позиционируют операции как меры по защите граждан от наркотиков. Потенциал дипломатического диалога ограничен из-за конфликта интересов сторон, однако заявления о готовности вести переговоры сохраняют возможность мирного урегулирования.</a:t>
            </a:r>
          </a:p>
          <a:p>
            <a:pPr algn="l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Andrew Harnik/Getty Images">
            <a:extLst>
              <a:ext uri="{FF2B5EF4-FFF2-40B4-BE49-F238E27FC236}">
                <a16:creationId xmlns:a16="http://schemas.microsoft.com/office/drawing/2014/main" id="{9352E92C-E319-2CCE-4609-FA5B7633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13" y="3276600"/>
            <a:ext cx="4647850" cy="309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44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1FC21-6BDE-C801-539E-4A25761FA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420C1C-1557-9188-BCD2-7089F847F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1816" r="55249" b="1015"/>
          <a:stretch>
            <a:fillRect/>
          </a:stretch>
        </p:blipFill>
        <p:spPr>
          <a:xfrm>
            <a:off x="0" y="-72390"/>
            <a:ext cx="6096000" cy="69303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78366-1788-0FBE-B8F9-53C369D16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3" y="2461420"/>
            <a:ext cx="5652654" cy="967580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ПОСТАВКА США TOMAHAWK УКРАИНЕ И ПЕРЕГОВОРЫ С ЗЕЛЕНСКИМ (15–17 ОКТЯБРЯ 2025)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10213F-B5F7-34AE-25B5-2D5D6C29A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5719" y="545869"/>
            <a:ext cx="5822371" cy="6722918"/>
          </a:xfrm>
        </p:spPr>
        <p:txBody>
          <a:bodyPr>
            <a:noAutofit/>
          </a:bodyPr>
          <a:lstStyle/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Причина конфликта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Эскалация из-за передачи Украине дальнобойных ракет, которые Москва расценивает как угрозу своей безопасности.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Голоса всех сторон: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Дональд Трамп заявил, что: «Украине предоставлено лучшее оружие, оно необходимо для давления на Россию и стимулирования мирных переговоров».  Владимир Зеленский заявил, что: «Если США предоставят «Томагавки», они будут использоваться исключительно по военным целям».  Владимир Путин заявил, что: «Передача этих ракет разрушит отношения с США и создаст серьёзные последствия».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США планируют объявить о военной помощи Украине через механизм «Список приоритетных требований Украины» (PURL), включая поставки 20–50 крылатых ракет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Tomahawk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Зеленский и Трамп проводят интенсивные телефонные переговоры для координации поставок и способов применения ракет. США помогают Украине с разведданными для ударов по критической инфраструктуре России.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Ориентация на мир: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Передача «Томагавков» рассматривается как инструмент давления на Россию для принуждения к мирным переговорам, а не как прямое расширение конфликта. США и Украина подчеркивают ограниченное применение оружия исключительно по военным целям.</a:t>
            </a:r>
          </a:p>
          <a:p>
            <a:pPr algn="l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Зеленский обсудит с Трампом усиление давления на Россию — РБК">
            <a:extLst>
              <a:ext uri="{FF2B5EF4-FFF2-40B4-BE49-F238E27FC236}">
                <a16:creationId xmlns:a16="http://schemas.microsoft.com/office/drawing/2014/main" id="{FE6BAFC4-ACE1-4023-0901-14B7744A1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89" y="3564215"/>
            <a:ext cx="4961601" cy="306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1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5B6F3-0CC7-C4C7-84C0-C186D7279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EDEAF7B-6685-8A6E-73D1-AFFC6D07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1816" r="55249" b="1015"/>
          <a:stretch>
            <a:fillRect/>
          </a:stretch>
        </p:blipFill>
        <p:spPr>
          <a:xfrm>
            <a:off x="0" y="-72390"/>
            <a:ext cx="6096000" cy="69303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98E39-128D-7272-1C31-0ED8E025A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668" y="2647444"/>
            <a:ext cx="5652654" cy="1254760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КИТАЙ ОБВИНЯЕТ ФИЛИППИНЫ ВО ВТОРЖЕНИИ АВИАЦИИ В СПОРНУЮ ЗОНУ — 16 ОКТЯБРЯ 2025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0C9FD7-277B-71D3-B3EF-A321FA630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3678" y="782854"/>
            <a:ext cx="5652654" cy="6421581"/>
          </a:xfrm>
        </p:spPr>
        <p:txBody>
          <a:bodyPr>
            <a:noAutofit/>
          </a:bodyPr>
          <a:lstStyle/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Причина конфликта: С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поры о принадлежности рифа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Хуанъянь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(Скарборо) и нарушение воздушного пространства.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Голоса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всех сторон: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Лю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Дэцзюнь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официальный представитель береговой охраны Китая заявил, что: «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Хуанъянь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неотъемлемая часть китайской территории. Береговая охрана будет продолжать правоохранительные мероприятия для защиты национальных прав и интересов Китая». У Филиппин официальных комментариев по конкретному инциденту не было, однако Манила ранее направляла авиацию к спорным районам Южно-Китайского моря.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Китайская береговая охрана отслеживала перемещения филиппинской авиации и приняла меры по её вытеснению. Пекин предупредил Филиппины о необходимости прекратить нарушения и провокации.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Ориентация на мир: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Действия КНР направлены на защиту суверенитета и предотвращение эскалации конфликта в Южно-Китайском море. Стороны могут использовать дипломатические каналы для разрядки напряжённости и совместного контроля спорных зон.</a:t>
            </a:r>
          </a:p>
          <a:p>
            <a:pPr algn="l"/>
            <a:endParaRPr lang="ru-RU" sz="1600" dirty="0"/>
          </a:p>
        </p:txBody>
      </p:sp>
      <p:pic>
        <p:nvPicPr>
          <p:cNvPr id="7170" name="Picture 2" descr="Председатель КНР Си Цзиньпин намерен укреплять дружбу со странами  Центральной Азии - Рамблер/личные финансы">
            <a:extLst>
              <a:ext uri="{FF2B5EF4-FFF2-40B4-BE49-F238E27FC236}">
                <a16:creationId xmlns:a16="http://schemas.microsoft.com/office/drawing/2014/main" id="{FF35FEEA-D865-ACFA-7255-52AD506D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" y="3756049"/>
            <a:ext cx="5085893" cy="286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9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E33F4-78BE-9A71-85B7-02E0A6DF4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6F8BC73-0AD4-B84C-72EC-347BC73DA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1816" r="55249" b="1015"/>
          <a:stretch>
            <a:fillRect/>
          </a:stretch>
        </p:blipFill>
        <p:spPr>
          <a:xfrm>
            <a:off x="0" y="-72390"/>
            <a:ext cx="6096000" cy="69303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55589-E4E7-479A-F0B2-7E681BF11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72" y="2425225"/>
            <a:ext cx="5652654" cy="967580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ТЕЛЕФОННЫЙ КОНТАКТ ТРАМПА И ПУТИНА И ПОДГОТОВКА К САММИТУ В БУДАПЕШТЕ — 16 ОКТЯБРЯ 2025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72B760-2EFB-0312-0CD2-A9F3C5387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629" y="551331"/>
            <a:ext cx="5822371" cy="6722918"/>
          </a:xfrm>
        </p:spPr>
        <p:txBody>
          <a:bodyPr>
            <a:noAutofit/>
          </a:bodyPr>
          <a:lstStyle/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Причина конфликта: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снижения напряжённости на фоне войны в Украине и санкционной конфронтации.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Голоса всех сторон: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Президент США Дональд Трамп заявил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«Разговор был продуктивным, обсуждали Украину, торговлю и мирные инициативы; достигнут прогресс по подготовке второго саммита».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Президент Российской Федерации Владимир Путин заявил, что: «Разговор содержательный и доверительный, стратегическая инициатива на линии боевого соприкосновения на Украине остаётся за Вооружёнными силами России». Пресс-секретарь Белого дома Кэролайн Левитт заявила: «Трамп верит в дипломатию и готов вести прямые переговоры между лидерами стран».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Договоренность о начале подготовки второго российско-американского саммита в Будапеште. Обсуждение поставок Украине дальнобойных ракет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Tomahawk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других вопросов украинского урегулирования. Подтверждение участия советников высокого уровня обеих стран для подготовки встречи. Премьер-министр Венгрии Орбан согласен предоставить площадку для саммита.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Ориентация на мир: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Основная цель — продвижение дипломатического решения по Украине через двусторонние переговоры. Акцент на поддержке прекращения боевых действий и снижении напряженности между США и Россией.</a:t>
            </a:r>
          </a:p>
          <a:p>
            <a:pPr algn="l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ED7301-7EA3-E883-5091-D08138BF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3724195"/>
            <a:ext cx="474133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9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5C3C2-A83D-FB96-7AC3-D98ED63EA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FA05C68-9675-AD2A-CB71-9055BA16B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1816" r="55249" b="1015"/>
          <a:stretch>
            <a:fillRect/>
          </a:stretch>
        </p:blipFill>
        <p:spPr>
          <a:xfrm>
            <a:off x="0" y="-72390"/>
            <a:ext cx="6096000" cy="69303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334C3-E689-51B1-539E-127980331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6" y="2282173"/>
            <a:ext cx="5652654" cy="967580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ПАКИСТАН ГОТОВ К ПЕРЕГОВОРАМ С АФГАНИСТАНОМ — 16 ОКТЯБРЯ 2025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102E65-7061-B2D2-15F6-47EA3880B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629" y="594129"/>
            <a:ext cx="5822371" cy="6722918"/>
          </a:xfrm>
        </p:spPr>
        <p:txBody>
          <a:bodyPr>
            <a:noAutofit/>
          </a:bodyPr>
          <a:lstStyle/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Причина конфликта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Взаимные обвинения в укрывательстве боевиков и нарушении границы, рост активности исламистских группировок.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Голоса всех сторон: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Премьер-министр Пакистана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Шехбаз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Шариф заявил, что : «Если Афганистан готов вести диалог на наших условиях, мы готовы к переговорам. Мяч теперь на их стороне». Талибы заявили, что: «Мы уважаем суверенитет других стран и ожидаем того же к нам. Ищем хорошие отношения со всеми соседями». ООН / UNAMA: «Прекращение огня необходимо для защиты гражданского населения».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Введено 48-часовое временное прекращение огня на границе. Пакистан сообщил о ликвидации 34 боевиков в трёх операциях за неделю. В ходе боёв и авиаударов по Кабулу пострадали как минимум 18 мирных жителей, более 360 получили ранения. Переговоры возможны при условии контроля над боевиками и соблюдения прекращения огня обеими сторонами.</a:t>
            </a:r>
          </a:p>
          <a:p>
            <a:pPr algn="l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Ориентация на мир: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Основная цель — предотвратить дальнейшее насилие и защитить гражданское население. Дипломатический диалог рассматривается как ключ к устойчивому урегулированию конфликта.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603DB6-B34F-282E-04E7-1F39F77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50" y="3429000"/>
            <a:ext cx="456377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0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43F6D-45A9-3BD0-9D22-94493B582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иний, Красочность, круг, в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643D70-5F0B-3AF5-E77D-FC692F737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1816" r="55249" b="1015"/>
          <a:stretch>
            <a:fillRect/>
          </a:stretch>
        </p:blipFill>
        <p:spPr>
          <a:xfrm>
            <a:off x="0" y="-72390"/>
            <a:ext cx="6096000" cy="69303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9BB1B-6F3D-17CD-F919-F55C1B734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113" y="774469"/>
            <a:ext cx="5652654" cy="967580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ДРУГИЕ НОВОСТИ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0BC171-8A30-89D1-034B-DBCBD7C8F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8455" y="261257"/>
            <a:ext cx="5822371" cy="6722918"/>
          </a:xfrm>
        </p:spPr>
        <p:txBody>
          <a:bodyPr>
            <a:noAutofit/>
          </a:bodyPr>
          <a:lstStyle/>
          <a:p>
            <a:pPr algn="l"/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10.10</a:t>
            </a:r>
            <a:b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Дональд Трамп предложил «выгнать» Испанию из НАТО из-за отказа Мадрида увеличить оборонные расходы до 5% ВВП. Президент США заявил об этом на пресс-конференции с лидером Финляндии Александром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Стуббом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Испания, по словам Трампа, «отстает» от союзников, несмотря на обещание достичь 2% к 2029 году.</a:t>
            </a:r>
            <a:endParaRPr lang="ru-RU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11.10</a:t>
            </a:r>
            <a:b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Калифорнии умерла американская актриса Дайан Китон в возрасте 79 лет. Об этом сообщило издание </a:t>
            </a:r>
            <a:r>
              <a:rPr lang="ru-RU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 ссылкой на представителя семьи. Китон стала всемирно известна после роли в «Крёстном отце» и получила «Оскар» за фильм </a:t>
            </a:r>
            <a:r>
              <a:rPr lang="ru-RU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«Энни Холл»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(1977). У актрисы остались двое усыновленных детей — Декстер и Дьюк.</a:t>
            </a:r>
          </a:p>
          <a:p>
            <a:pPr algn="l"/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12.10</a:t>
            </a:r>
            <a:b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Сборная Фарерских островов сенсационно обыграла Чехию со счётом 2:1 в отборочном матче к чемпионату мира 2026 года. Победные голы забили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Ханус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Серенсен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Агнассон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После семи туров команда занимает третье место в группе L с 12 очками, уступая лишь Хорватии и Чехии.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13.10</a:t>
            </a:r>
            <a:b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Figaro сообщило, что бывший президент Франции Николя Саркози будет заключён в тюрьму Санте 21 октября. Он осуждён на пять лет по «ливийскому делу» о незаконном финансировании своей кампании 2007 года. Расследование длилось более десяти лет, и хотя суд не нашёл прямых доказательств получения денег из Ливии, Саркози признали виновным в «преступном сговоре».</a:t>
            </a:r>
          </a:p>
        </p:txBody>
      </p:sp>
      <p:pic>
        <p:nvPicPr>
          <p:cNvPr id="4098" name="Picture 2" descr="Дайан Китон">
            <a:extLst>
              <a:ext uri="{FF2B5EF4-FFF2-40B4-BE49-F238E27FC236}">
                <a16:creationId xmlns:a16="http://schemas.microsoft.com/office/drawing/2014/main" id="{7A138EDC-4783-81AB-598C-59F4C711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496" y="4280741"/>
            <a:ext cx="3791551" cy="23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Биография Николя Саркози - ТАСС">
            <a:extLst>
              <a:ext uri="{FF2B5EF4-FFF2-40B4-BE49-F238E27FC236}">
                <a16:creationId xmlns:a16="http://schemas.microsoft.com/office/drawing/2014/main" id="{3E1A68AA-EA86-B4CE-DCA2-28D9A8FD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3" y="1861251"/>
            <a:ext cx="3576638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0662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1657</Words>
  <Application>Microsoft Office PowerPoint</Application>
  <PresentationFormat>Широкоэкранный</PresentationFormat>
  <Paragraphs>56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Times New Roman</vt:lpstr>
      <vt:lpstr>Тема Office</vt:lpstr>
      <vt:lpstr>«Международный обзор новостей: конфликты, дипломатия и глобальные события  с 9 по 17 октября 2025»</vt:lpstr>
      <vt:lpstr>ПРИМИРЕНИЕ РОССИИ И АЗЕРБАЙДЖАНА ПОСЛЕ АВИАКАТАСТРОФЫ AZAL — 9 ОКТЯБРЯ 2025</vt:lpstr>
      <vt:lpstr>ТАЙЛАНД И КАМБОДЖА ГОТОВЯТСЯ К СОГЛАШЕНИЮ О ПРЕКРАЩЕНИИ ОГНЯ ПРИ ПОДДЕРЖКЕ ТРАМПА — 14 ОКТЯБРЯ 2025</vt:lpstr>
      <vt:lpstr>СЕКРЕТНЫЕ ОПЕРАЦИИ ЦРУ В ВЕНЕСУЭЛЕ — 15–16 ОКТЯБРЯ 2025</vt:lpstr>
      <vt:lpstr>ПОСТАВКА США TOMAHAWK УКРАИНЕ И ПЕРЕГОВОРЫ С ЗЕЛЕНСКИМ (15–17 ОКТЯБРЯ 2025)</vt:lpstr>
      <vt:lpstr>КИТАЙ ОБВИНЯЕТ ФИЛИППИНЫ ВО ВТОРЖЕНИИ АВИАЦИИ В СПОРНУЮ ЗОНУ — 16 ОКТЯБРЯ 2025 </vt:lpstr>
      <vt:lpstr>ТЕЛЕФОННЫЙ КОНТАКТ ТРАМПА И ПУТИНА И ПОДГОТОВКА К САММИТУ В БУДАПЕШТЕ — 16 ОКТЯБРЯ 2025</vt:lpstr>
      <vt:lpstr>ПАКИСТАН ГОТОВ К ПЕРЕГОВОРАМ С АФГАНИСТАНОМ — 16 ОКТЯБРЯ 2025</vt:lpstr>
      <vt:lpstr>ДРУГИЕ НОВОСТИ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Олька В</dc:creator>
  <cp:lastModifiedBy>Олька В</cp:lastModifiedBy>
  <cp:revision>4</cp:revision>
  <dcterms:created xsi:type="dcterms:W3CDTF">2025-10-16T23:01:51Z</dcterms:created>
  <dcterms:modified xsi:type="dcterms:W3CDTF">2025-10-17T12:02:29Z</dcterms:modified>
</cp:coreProperties>
</file>